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9" r:id="rId9"/>
    <p:sldId id="258" r:id="rId10"/>
    <p:sldId id="308" r:id="rId11"/>
    <p:sldId id="309" r:id="rId12"/>
    <p:sldId id="300" r:id="rId13"/>
    <p:sldId id="301" r:id="rId14"/>
    <p:sldId id="302" r:id="rId15"/>
    <p:sldId id="303" r:id="rId16"/>
    <p:sldId id="304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91" r:id="rId27"/>
    <p:sldId id="292" r:id="rId28"/>
    <p:sldId id="293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07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59" r:id="rId56"/>
    <p:sldId id="294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0"/>
    <p:restoredTop sz="82677" autoAdjust="0"/>
  </p:normalViewPr>
  <p:slideViewPr>
    <p:cSldViewPr>
      <p:cViewPr varScale="1">
        <p:scale>
          <a:sx n="143" d="100"/>
          <a:sy n="143" d="100"/>
        </p:scale>
        <p:origin x="2248" y="208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7/6/20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DSDP/DEDP 2020: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July 6, 2020</a:t>
            </a:r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DSDP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life after graduation that you find particularly </a:t>
            </a:r>
            <a:r>
              <a:rPr lang="en-US" b="1" dirty="0"/>
              <a:t>challenging / anxiety-provoking</a:t>
            </a:r>
            <a:r>
              <a:rPr lang="en-US" dirty="0"/>
              <a:t>?</a:t>
            </a:r>
          </a:p>
          <a:p>
            <a:pPr marL="274320" lvl="1" indent="0" algn="ctr">
              <a:buNone/>
            </a:pPr>
            <a:r>
              <a:rPr lang="en-US" dirty="0"/>
              <a:t>-or-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19446</TotalTime>
  <Words>1596</Words>
  <Application>Microsoft Macintosh PowerPoint</Application>
  <PresentationFormat>On-screen Show (4:3)</PresentationFormat>
  <Paragraphs>294</Paragraphs>
  <Slides>56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Courier</vt:lpstr>
      <vt:lpstr>Lucida Grande</vt:lpstr>
      <vt:lpstr>Menlo</vt:lpstr>
      <vt:lpstr>Wingdings</vt:lpstr>
      <vt:lpstr>Clarity</vt:lpstr>
      <vt:lpstr>MassMutual DSDP/DEDP 2020: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Think-pair-share: deconstructing graphics</vt:lpstr>
      <vt:lpstr>After lunch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R. Jordan Crouser</cp:lastModifiedBy>
  <cp:revision>352</cp:revision>
  <cp:lastPrinted>2018-06-14T13:50:37Z</cp:lastPrinted>
  <dcterms:created xsi:type="dcterms:W3CDTF">2010-09-06T14:11:22Z</dcterms:created>
  <dcterms:modified xsi:type="dcterms:W3CDTF">2020-07-06T12:43:05Z</dcterms:modified>
</cp:coreProperties>
</file>